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 varScale="1">
        <p:scale>
          <a:sx n="120" d="100"/>
          <a:sy n="120" d="100"/>
        </p:scale>
        <p:origin x="2150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9313637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№146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4749" y="122615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27 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26 мая по 20 ч. 27 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гроза, град, шквал. Ветер юго-восточный с переходом на юго-западный ночью 5-10, днем 9-14, порывы 15-20 м/с. Температура воздуха ночью 15-17, днем 25-27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28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27 мая по 08 ч. 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юго-западный 9-14, порывы 15-20 м/с. Температура воздуха 16-18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26 мая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0380982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28222</TotalTime>
  <Words>646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5283</cp:revision>
  <cp:lastPrinted>2021-07-01T03:56:27Z</cp:lastPrinted>
  <dcterms:created xsi:type="dcterms:W3CDTF">2018-03-27T06:03:00Z</dcterms:created>
  <dcterms:modified xsi:type="dcterms:W3CDTF">2026-05-26T08:52:32Z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